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F527-6212-47D9-8C0D-296F6913E8A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53955" name="Rectangle 7"/>
          <p:cNvSpPr>
            <a:spLocks noChangeArrowheads="1"/>
          </p:cNvSpPr>
          <p:nvPr/>
        </p:nvSpPr>
        <p:spPr bwMode="auto">
          <a:xfrm>
            <a:off x="6327775" y="2259013"/>
            <a:ext cx="2816225" cy="170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39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030913" cy="4495800"/>
          </a:xfrm>
        </p:spPr>
        <p:txBody>
          <a:bodyPr/>
          <a:lstStyle/>
          <a:p>
            <a:pPr eaLnBrk="1" hangingPunct="1"/>
            <a:r>
              <a:rPr lang="zh-TW" altLang="en-US" sz="2800" b="1" smtClean="0">
                <a:latin typeface="標楷體" pitchFamily="65" charset="-120"/>
              </a:rPr>
              <a:t>挑戰困難的報酬是</a:t>
            </a:r>
            <a:r>
              <a:rPr lang="en-US" altLang="zh-TW" sz="2800" b="1" smtClean="0">
                <a:latin typeface="標楷體" pitchFamily="65" charset="-120"/>
              </a:rPr>
              <a:t>:</a:t>
            </a:r>
            <a:r>
              <a:rPr lang="zh-TW" altLang="en-US" sz="2800" b="1" smtClean="0">
                <a:latin typeface="標楷體" pitchFamily="65" charset="-120"/>
              </a:rPr>
              <a:t>每過一關，自己就有更佳的實力。</a:t>
            </a:r>
          </a:p>
          <a:p>
            <a:pPr eaLnBrk="1" hangingPunct="1"/>
            <a:r>
              <a:rPr lang="zh-TW" altLang="en-US" sz="2800" b="1" smtClean="0">
                <a:solidFill>
                  <a:srgbClr val="CC6600"/>
                </a:solidFill>
                <a:latin typeface="標楷體" pitchFamily="65" charset="-120"/>
              </a:rPr>
              <a:t>走出實驗室就沒有高科技，只有執行的紀律。</a:t>
            </a:r>
          </a:p>
          <a:p>
            <a:pPr eaLnBrk="1" hangingPunct="1"/>
            <a:r>
              <a:rPr lang="zh-TW" altLang="en-US" sz="2800" b="1" smtClean="0">
                <a:latin typeface="標楷體" pitchFamily="65" charset="-120"/>
              </a:rPr>
              <a:t>在企業中具有龐大無比的力量，除非員工被公平的對待，否則員工不會盡其全力，為企業賣力。</a:t>
            </a:r>
          </a:p>
          <a:p>
            <a:pPr eaLnBrk="1" hangingPunct="1"/>
            <a:r>
              <a:rPr lang="zh-TW" altLang="en-US" sz="2800" b="1" smtClean="0">
                <a:solidFill>
                  <a:schemeClr val="accent1"/>
                </a:solidFill>
                <a:latin typeface="標楷體" pitchFamily="65" charset="-120"/>
              </a:rPr>
              <a:t>企業經營者要會選擇、判斷、決策。</a:t>
            </a:r>
          </a:p>
        </p:txBody>
      </p:sp>
      <p:pic>
        <p:nvPicPr>
          <p:cNvPr id="253958" name="Picture 5" descr="j0283557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72225" y="2568575"/>
            <a:ext cx="25654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22303-C5BA-4F68-82A8-AC8D68A4554F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34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我有六選</a:t>
            </a:r>
            <a:r>
              <a:rPr lang="en-US" altLang="zh-TW" b="1" smtClean="0">
                <a:latin typeface="標楷體" pitchFamily="65" charset="-120"/>
              </a:rPr>
              <a:t>: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客戶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產品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人才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技術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股東，</a:t>
            </a:r>
            <a:r>
              <a:rPr lang="zh-TW" altLang="en-US" b="1" smtClean="0">
                <a:latin typeface="標楷體" pitchFamily="65" charset="-120"/>
              </a:rPr>
              <a:t>以及</a:t>
            </a:r>
            <a:r>
              <a:rPr lang="zh-TW" altLang="en-US" b="1" smtClean="0">
                <a:solidFill>
                  <a:schemeClr val="hlink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latin typeface="標楷體" pitchFamily="65" charset="-120"/>
              </a:rPr>
              <a:t>擇策略夥伴。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『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格局</a:t>
            </a: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』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是</a:t>
            </a:r>
            <a:r>
              <a:rPr lang="en-US" altLang="zh-TW" b="1" u="sng" smtClean="0">
                <a:solidFill>
                  <a:schemeClr val="accent1"/>
                </a:solidFill>
                <a:latin typeface="新細明體" pitchFamily="18" charset="-120"/>
              </a:rPr>
              <a:t>……</a:t>
            </a: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/>
            </a:r>
            <a:b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</a:b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  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決定在一開始你的心裡怎麼想！？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99"/>
                </a:solidFill>
                <a:latin typeface="標楷體" pitchFamily="65" charset="-120"/>
              </a:rPr>
              <a:t>我不是兇，而是保持企業中分辨是非對錯的工作價值觀，每個幹部都要有負責任的任事態度。</a:t>
            </a:r>
            <a:endParaRPr lang="zh-TW" altLang="en-US" b="1" smtClean="0">
              <a:solidFill>
                <a:srgbClr val="CC6600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00"/>
                </a:solidFill>
                <a:latin typeface="標楷體" pitchFamily="65" charset="-120"/>
              </a:rPr>
              <a:t>賞罰分明，是為了防止公司內產生</a:t>
            </a:r>
            <a:r>
              <a:rPr lang="zh-TW" altLang="en-US" b="1" smtClean="0">
                <a:solidFill>
                  <a:srgbClr val="FF9999"/>
                </a:solidFill>
                <a:latin typeface="標楷體" pitchFamily="65" charset="-120"/>
              </a:rPr>
              <a:t>和稀泥</a:t>
            </a:r>
            <a:r>
              <a:rPr lang="zh-TW" altLang="en-US" b="1" smtClean="0">
                <a:solidFill>
                  <a:srgbClr val="FFFF00"/>
                </a:solidFill>
                <a:latin typeface="標楷體" pitchFamily="65" charset="-120"/>
              </a:rPr>
              <a:t>的攪和文化。</a:t>
            </a:r>
            <a:endParaRPr lang="zh-TW" altLang="en-US" b="1" smtClean="0">
              <a:solidFill>
                <a:schemeClr val="accent1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solidFill>
                <a:schemeClr val="accent1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5CF9A-51EE-402E-AF43-0BA49CC3B2E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348610" name="Rectangle 717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6004" name="Rectangle 7171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要把自動化、效率化的生產管理發揮到極至，硬把成本控制到最低，才有錢可賺。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CCFF"/>
                </a:solidFill>
                <a:latin typeface="標楷體" pitchFamily="65" charset="-120"/>
              </a:rPr>
              <a:t>我們很少開會，所以省了很多時間成本，決策下來我們就去執行，錯的話，我們會很快再改。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餓的人，腦筋特別清楚。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99FF"/>
                </a:solidFill>
              </a:rPr>
              <a:t>為錢做事，容易累；為理想做事，能夠耐風寒；為興趣做事，則永不倦怠。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37820-4297-4BDC-A96F-5AAB49F1CC1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349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7028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</a:rPr>
              <a:t>我的</a:t>
            </a: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信心源自於努力和經驗</a:t>
            </a:r>
            <a:r>
              <a:rPr lang="zh-TW" altLang="en-US" b="1" smtClean="0">
                <a:latin typeface="標楷體" pitchFamily="65" charset="-120"/>
              </a:rPr>
              <a:t>。所謂信心是，無論景氣再壞，都要相信自己有能力。</a:t>
            </a:r>
          </a:p>
          <a:p>
            <a:pPr eaLnBrk="1" hangingPunct="1"/>
            <a:r>
              <a:rPr lang="zh-TW" altLang="en-US" b="1" smtClean="0">
                <a:solidFill>
                  <a:srgbClr val="CC6600"/>
                </a:solidFill>
              </a:rPr>
              <a:t>將來的</a:t>
            </a:r>
            <a:r>
              <a:rPr lang="en-US" altLang="zh-TW" b="1" smtClean="0">
                <a:solidFill>
                  <a:srgbClr val="CC6600"/>
                </a:solidFill>
              </a:rPr>
              <a:t>PC</a:t>
            </a:r>
            <a:r>
              <a:rPr lang="zh-TW" altLang="en-US" b="1" smtClean="0">
                <a:solidFill>
                  <a:srgbClr val="CC6600"/>
                </a:solidFill>
              </a:rPr>
              <a:t>行業是</a:t>
            </a:r>
            <a:r>
              <a:rPr lang="zh-TW" altLang="en-US" b="1" smtClean="0">
                <a:solidFill>
                  <a:srgbClr val="FF0000"/>
                </a:solidFill>
              </a:rPr>
              <a:t>快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>
                <a:solidFill>
                  <a:srgbClr val="FF0000"/>
                </a:solidFill>
              </a:rPr>
              <a:t>變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>
                <a:solidFill>
                  <a:srgbClr val="FF0000"/>
                </a:solidFill>
              </a:rPr>
              <a:t>準</a:t>
            </a:r>
            <a:r>
              <a:rPr lang="zh-TW" altLang="en-US" b="1" smtClean="0">
                <a:solidFill>
                  <a:srgbClr val="CC6600"/>
                </a:solidFill>
              </a:rPr>
              <a:t>的行業。</a:t>
            </a:r>
            <a:br>
              <a:rPr lang="zh-TW" altLang="en-US" b="1" smtClean="0">
                <a:solidFill>
                  <a:srgbClr val="CC6600"/>
                </a:solidFill>
              </a:rPr>
            </a:br>
            <a:r>
              <a:rPr lang="zh-TW" altLang="en-US" b="1" smtClean="0">
                <a:solidFill>
                  <a:srgbClr val="CC6600"/>
                </a:solidFill>
              </a:rPr>
              <a:t>所要要做到三點：</a:t>
            </a:r>
            <a:r>
              <a:rPr lang="zh-TW" altLang="en-US" b="1" smtClean="0"/>
              <a:t>即時上市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market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/>
              <a:t>即時量產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volume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br>
              <a:rPr lang="zh-TW" altLang="en-US" b="1" smtClean="0">
                <a:solidFill>
                  <a:srgbClr val="CC6600"/>
                </a:solidFill>
              </a:rPr>
            </a:br>
            <a:r>
              <a:rPr lang="zh-TW" altLang="en-US" b="1" smtClean="0"/>
              <a:t>即時變現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money</a:t>
            </a:r>
            <a:r>
              <a:rPr lang="zh-TW" altLang="en-US" b="1" smtClean="0">
                <a:solidFill>
                  <a:srgbClr val="CC6600"/>
                </a:solidFill>
              </a:rPr>
              <a:t>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</a:rPr>
              <a:t>在快速成長的企業，領袖應該多一點霸氣。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233C-6637-4A80-8AA1-7B938243329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35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讓員工背著責任做事情，他們只要肯負責就不用管。</a:t>
            </a:r>
          </a:p>
          <a:p>
            <a:pPr eaLnBrk="1" hangingPunct="1"/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郭台銘辦公室牆上懸掛的巨幅世界地圖， 圈來圈去，各種箭頭勾勒出郭台銘運籌帷幄的思考歷程。</a:t>
            </a:r>
          </a:p>
          <a:p>
            <a:pPr eaLnBrk="1" hangingPunct="1"/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每個步驟翻來覆去的演練， 一個環節、一個環節去挑剔，每個細節都要清清楚楚。</a:t>
            </a:r>
            <a:r>
              <a:rPr lang="zh-TW" altLang="en-US" b="1" smtClean="0">
                <a:latin typeface="標楷體" pitchFamily="65" charset="-120"/>
              </a:rPr>
              <a:t>系統， 等於</a:t>
            </a:r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流程</a:t>
            </a:r>
            <a:r>
              <a:rPr lang="zh-TW" altLang="en-US" b="1" smtClean="0">
                <a:latin typeface="標楷體" pitchFamily="65" charset="-120"/>
              </a:rPr>
              <a:t>加</a:t>
            </a:r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表單</a:t>
            </a:r>
            <a:r>
              <a:rPr lang="zh-TW" altLang="en-US" b="1" smtClean="0">
                <a:latin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EAB72-F857-400C-B009-E419275ACDEB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351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907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一個產業裡，做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第一名才可以穩定賺錢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第二名有點錢賺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第三名損益打平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第四名隨景氣浮沉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第五名以後要不等著被收購，要不就是被淘汰出局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一地設計、三地製造、全球交貨。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你要趕上流行就必須靠</a:t>
            </a:r>
            <a:r>
              <a:rPr lang="zh-TW" altLang="en-US" b="1" i="1" smtClean="0">
                <a:solidFill>
                  <a:srgbClr val="FF0000"/>
                </a:solidFill>
                <a:latin typeface="標楷體" pitchFamily="65" charset="-120"/>
              </a:rPr>
              <a:t>速度，</a:t>
            </a: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快的人吃市場，慢的人被庫存吃垮。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66"/>
                </a:solidFill>
              </a:rPr>
              <a:t>一項產品從設計到量產的過程中所有變更的原因都要紀錄。</a:t>
            </a:r>
            <a:br>
              <a:rPr lang="zh-TW" altLang="en-US" b="1" smtClean="0">
                <a:solidFill>
                  <a:srgbClr val="FFFF66"/>
                </a:solidFill>
              </a:rPr>
            </a:br>
            <a:endParaRPr lang="zh-TW" altLang="en-US" b="1" smtClean="0">
              <a:solidFill>
                <a:srgbClr val="FFFF66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b="1" smtClean="0">
              <a:solidFill>
                <a:srgbClr val="FFFF66"/>
              </a:solidFill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C9545-E30E-4B20-A276-B7F2AC64CB7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35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改變是一種風險，但鴻海這一路走來，</a:t>
            </a:r>
            <a:r>
              <a:rPr lang="zh-TW" altLang="en-US" b="1" smtClean="0">
                <a:solidFill>
                  <a:srgbClr val="FF9900"/>
                </a:solidFill>
                <a:latin typeface="標楷體" pitchFamily="65" charset="-120"/>
              </a:rPr>
              <a:t>每隔兩三年就做一次改變。</a:t>
            </a:r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每一次改變都是賭注，但這種轉變能力經過每一次的風險，讓鴻海每一位主管被迫學習新的東西。</a:t>
            </a:r>
          </a:p>
          <a:p>
            <a:pPr eaLnBrk="1" hangingPunct="1"/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因為如果不讓主管</a:t>
            </a:r>
            <a:r>
              <a:rPr lang="zh-TW" altLang="en-US" b="1" smtClean="0">
                <a:solidFill>
                  <a:srgbClr val="FF9900"/>
                </a:solidFill>
                <a:latin typeface="標楷體" pitchFamily="65" charset="-120"/>
              </a:rPr>
              <a:t>保持學習能力及充分的機動性</a:t>
            </a:r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，只讓他們的下屬做改變，久而久之，整個組織都僵化了。</a:t>
            </a:r>
          </a:p>
          <a:p>
            <a:pPr eaLnBrk="1" hangingPunct="1">
              <a:buFontTx/>
              <a:buNone/>
            </a:pPr>
            <a:endParaRPr lang="en-US" altLang="zh-TW" b="1" smtClean="0">
              <a:solidFill>
                <a:srgbClr val="FF99FF"/>
              </a:solidFill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529</Words>
  <Application>Microsoft Office PowerPoint</Application>
  <PresentationFormat>如螢幕大小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郭台銘的概念(A型知識)</dc:title>
  <dc:creator>Your User Name</dc:creator>
  <cp:lastModifiedBy>Your User Name</cp:lastModifiedBy>
  <cp:revision>1</cp:revision>
  <dcterms:created xsi:type="dcterms:W3CDTF">2010-07-13T14:49:17Z</dcterms:created>
  <dcterms:modified xsi:type="dcterms:W3CDTF">2010-07-13T14:49:30Z</dcterms:modified>
</cp:coreProperties>
</file>